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0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4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1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9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3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7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4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1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3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8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iq28qwJtS0&amp;t=495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e image contenant sapin, Noël, léger, décoration de Noël&#10;&#10;Description générée automatiquement">
            <a:extLst>
              <a:ext uri="{FF2B5EF4-FFF2-40B4-BE49-F238E27FC236}">
                <a16:creationId xmlns:a16="http://schemas.microsoft.com/office/drawing/2014/main" id="{2A753010-3AFB-873C-AB6C-E1E4C55586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1804" b="1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39664F61-470B-59B9-52B9-20CA9C80E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863" y="3429000"/>
            <a:ext cx="5248275" cy="238760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fr-BE" dirty="0">
                <a:solidFill>
                  <a:srgbClr val="FFFFFF"/>
                </a:solidFill>
              </a:rPr>
              <a:t>Let us </a:t>
            </a:r>
            <a:r>
              <a:rPr lang="fr-BE" dirty="0" err="1">
                <a:solidFill>
                  <a:srgbClr val="FFFFFF"/>
                </a:solidFill>
              </a:rPr>
              <a:t>entertain</a:t>
            </a:r>
            <a:r>
              <a:rPr lang="fr-BE" dirty="0">
                <a:solidFill>
                  <a:srgbClr val="FFFFFF"/>
                </a:solidFill>
              </a:rPr>
              <a:t> </a:t>
            </a:r>
            <a:r>
              <a:rPr lang="fr-BE" dirty="0" err="1">
                <a:solidFill>
                  <a:srgbClr val="FFFFFF"/>
                </a:solidFill>
              </a:rPr>
              <a:t>you</a:t>
            </a:r>
            <a:br>
              <a:rPr lang="fr-BE" dirty="0">
                <a:solidFill>
                  <a:srgbClr val="FFFFFF"/>
                </a:solidFill>
              </a:rPr>
            </a:b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9E2148-EFD3-D849-A45F-04C8F030D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863" y="1932808"/>
            <a:ext cx="5248275" cy="1321670"/>
          </a:xfrm>
        </p:spPr>
        <p:txBody>
          <a:bodyPr anchor="ctr">
            <a:normAutofit/>
          </a:bodyPr>
          <a:lstStyle/>
          <a:p>
            <a:pPr algn="ctr"/>
            <a:r>
              <a:rPr lang="fr-BE" dirty="0">
                <a:solidFill>
                  <a:srgbClr val="FFFFFF"/>
                </a:solidFill>
              </a:rPr>
              <a:t>A few </a:t>
            </a:r>
            <a:r>
              <a:rPr lang="fr-BE" dirty="0" err="1">
                <a:solidFill>
                  <a:srgbClr val="FFFFFF"/>
                </a:solidFill>
              </a:rPr>
              <a:t>glimpses</a:t>
            </a:r>
            <a:r>
              <a:rPr lang="fr-BE" dirty="0">
                <a:solidFill>
                  <a:srgbClr val="FFFFFF"/>
                </a:solidFill>
              </a:rPr>
              <a:t> of British culture</a:t>
            </a:r>
          </a:p>
        </p:txBody>
      </p:sp>
    </p:spTree>
    <p:extLst>
      <p:ext uri="{BB962C8B-B14F-4D97-AF65-F5344CB8AC3E}">
        <p14:creationId xmlns:p14="http://schemas.microsoft.com/office/powerpoint/2010/main" val="977930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602B29-8F53-7E38-753D-A0EBDEC75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600" dirty="0" err="1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Video</a:t>
            </a:r>
            <a:r>
              <a:rPr lang="fr-BE" sz="3600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fr-BE" sz="3600" dirty="0" err="1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Dominic</a:t>
            </a:r>
            <a:r>
              <a:rPr lang="fr-BE" sz="3600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fr-BE" sz="3600" dirty="0" err="1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Sandbrook</a:t>
            </a:r>
            <a:r>
              <a:rPr lang="fr-BE" sz="3600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about </a:t>
            </a:r>
            <a:r>
              <a:rPr lang="fr-BE" sz="3600" dirty="0" err="1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Britishness</a:t>
            </a:r>
            <a:endParaRPr lang="fr-BE" sz="3600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1AC306-4EFE-AAA2-BD40-93C83C36E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/>
          </a:p>
          <a:p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What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is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Britishness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? How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would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you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define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this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word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?</a:t>
            </a:r>
          </a:p>
          <a:p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Listen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to the audio files and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try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to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guess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what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they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refer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 to.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91133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6FE967-1909-C0A7-AF9F-C3D3FC956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521" y="1206308"/>
            <a:ext cx="12395743" cy="1197462"/>
          </a:xfrm>
        </p:spPr>
        <p:txBody>
          <a:bodyPr/>
          <a:lstStyle/>
          <a:p>
            <a:endParaRPr lang="fr-BE" dirty="0"/>
          </a:p>
        </p:txBody>
      </p:sp>
      <p:pic>
        <p:nvPicPr>
          <p:cNvPr id="1026" name="Picture 2" descr="J.K. Rowling supervisera la nouvelle série Harry Potter | Vanity Fair">
            <a:extLst>
              <a:ext uri="{FF2B5EF4-FFF2-40B4-BE49-F238E27FC236}">
                <a16:creationId xmlns:a16="http://schemas.microsoft.com/office/drawing/2014/main" id="{B8A4AEE9-4053-CF6C-EDA8-6F2D5BF156B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7" y="31146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ercule Poirot | Belgian Detective, Agatha Christie, Detective Fiction |  Britannica">
            <a:extLst>
              <a:ext uri="{FF2B5EF4-FFF2-40B4-BE49-F238E27FC236}">
                <a16:creationId xmlns:a16="http://schemas.microsoft.com/office/drawing/2014/main" id="{F27F7D50-2582-6A66-1152-63CAA39FEC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115" y="3209925"/>
            <a:ext cx="2143126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13 Sherlock Holmes Illustrations - Getty Images">
            <a:extLst>
              <a:ext uri="{FF2B5EF4-FFF2-40B4-BE49-F238E27FC236}">
                <a16:creationId xmlns:a16="http://schemas.microsoft.com/office/drawing/2014/main" id="{F3AF51FD-4A44-A092-BF67-D6A447E85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400" y="3114675"/>
            <a:ext cx="2380342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49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CF072-FA19-5CC5-F548-2E49F8AA2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BE" dirty="0"/>
              <a:t>		Let us </a:t>
            </a:r>
            <a:r>
              <a:rPr lang="fr-BE" dirty="0" err="1"/>
              <a:t>entertain</a:t>
            </a:r>
            <a:r>
              <a:rPr lang="fr-BE" dirty="0"/>
              <a:t> </a:t>
            </a:r>
            <a:r>
              <a:rPr lang="fr-BE" dirty="0" err="1"/>
              <a:t>you</a:t>
            </a:r>
            <a:r>
              <a:rPr lang="fr-BE" dirty="0"/>
              <a:t> (</a:t>
            </a:r>
            <a:r>
              <a:rPr lang="fr-BE" dirty="0" err="1"/>
              <a:t>video</a:t>
            </a:r>
            <a:r>
              <a:rPr lang="fr-BE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AC9442-B657-D32F-D287-E5ECE1127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A few questions about the </a:t>
            </a:r>
            <a:r>
              <a:rPr lang="fr-BE" dirty="0" err="1">
                <a:solidFill>
                  <a:srgbClr val="002060"/>
                </a:solidFill>
                <a:latin typeface="Georgia" panose="02040502050405020303" pitchFamily="18" charset="0"/>
              </a:rPr>
              <a:t>video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</a:rPr>
              <a:t>: </a:t>
            </a:r>
            <a:r>
              <a:rPr lang="fr-BE" dirty="0">
                <a:solidFill>
                  <a:srgbClr val="002060"/>
                </a:solidFill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https://www.youtube.com/watch?v=iiq28qwJtS0&amp;t=495s</a:t>
            </a:r>
            <a:endParaRPr lang="fr-BE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fr-BE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kern="1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was the situation of the English city Birmingham during the Victorian period? How did it evolve?</a:t>
            </a:r>
            <a:endParaRPr lang="fr-BE" sz="1800" kern="15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kern="1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was Tony Iommi? What did he decide in 1965?</a:t>
            </a:r>
            <a:endParaRPr lang="fr-BE" sz="1800" kern="15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kern="15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link between Heavy metal and the industrial past of England? What information do you get about this new style of music?</a:t>
            </a:r>
            <a:endParaRPr lang="fr-BE" sz="1800" kern="15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53501777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AnalogousFromRegularSeedRightStep">
      <a:dk1>
        <a:srgbClr val="000000"/>
      </a:dk1>
      <a:lt1>
        <a:srgbClr val="FFFFFF"/>
      </a:lt1>
      <a:dk2>
        <a:srgbClr val="243941"/>
      </a:dk2>
      <a:lt2>
        <a:srgbClr val="E2E8E6"/>
      </a:lt2>
      <a:accent1>
        <a:srgbClr val="CC4469"/>
      </a:accent1>
      <a:accent2>
        <a:srgbClr val="BA4532"/>
      </a:accent2>
      <a:accent3>
        <a:srgbClr val="CC9044"/>
      </a:accent3>
      <a:accent4>
        <a:srgbClr val="ABA82E"/>
      </a:accent4>
      <a:accent5>
        <a:srgbClr val="82B03A"/>
      </a:accent5>
      <a:accent6>
        <a:srgbClr val="4CBA32"/>
      </a:accent6>
      <a:hlink>
        <a:srgbClr val="319378"/>
      </a:hlink>
      <a:folHlink>
        <a:srgbClr val="7F7F7F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</TotalTime>
  <Words>132</Words>
  <Application>Microsoft Office PowerPoint</Application>
  <PresentationFormat>Grand écran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Avenir Next LT Pro</vt:lpstr>
      <vt:lpstr>Calibri</vt:lpstr>
      <vt:lpstr>Footlight MT Light</vt:lpstr>
      <vt:lpstr>Georgia</vt:lpstr>
      <vt:lpstr>Wingdings</vt:lpstr>
      <vt:lpstr>ArchVTI</vt:lpstr>
      <vt:lpstr>Let us entertain you </vt:lpstr>
      <vt:lpstr>Video: Dominic Sandbrook about Britishness</vt:lpstr>
      <vt:lpstr>Présentation PowerPoint</vt:lpstr>
      <vt:lpstr>  Let us entertain you (video)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</dc:creator>
  <cp:lastModifiedBy>Véronique DIEU</cp:lastModifiedBy>
  <cp:revision>3</cp:revision>
  <dcterms:created xsi:type="dcterms:W3CDTF">2023-09-15T07:14:44Z</dcterms:created>
  <dcterms:modified xsi:type="dcterms:W3CDTF">2023-09-20T07:14:43Z</dcterms:modified>
</cp:coreProperties>
</file>