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1" r:id="rId5"/>
  </p:sldMasterIdLst>
  <p:handoutMasterIdLst>
    <p:handoutMasterId r:id="rId17"/>
  </p:handoutMasterIdLst>
  <p:sldIdLst>
    <p:sldId id="263" r:id="rId6"/>
    <p:sldId id="264" r:id="rId7"/>
    <p:sldId id="265" r:id="rId8"/>
    <p:sldId id="266" r:id="rId9"/>
    <p:sldId id="271" r:id="rId10"/>
    <p:sldId id="268" r:id="rId11"/>
    <p:sldId id="269" r:id="rId12"/>
    <p:sldId id="272" r:id="rId13"/>
    <p:sldId id="273" r:id="rId14"/>
    <p:sldId id="270" r:id="rId15"/>
    <p:sldId id="262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2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269D01E-BC32-4049-B463-5C60D7B0CCD2}" styleName="Style à thème 2 - Accentuation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58"/>
    <p:restoredTop sz="94658"/>
  </p:normalViewPr>
  <p:slideViewPr>
    <p:cSldViewPr snapToGrid="0">
      <p:cViewPr varScale="1">
        <p:scale>
          <a:sx n="78" d="100"/>
          <a:sy n="78" d="100"/>
        </p:scale>
        <p:origin x="81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0" d="100"/>
          <a:sy n="80" d="100"/>
        </p:scale>
        <p:origin x="319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E2D2360D-FFC1-4E79-BE23-B9AFE7A835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6C87845-8169-4E35-B73D-2567CED5694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21AD19-5D76-4E1D-8C2F-02F48D18DE09}" type="datetimeFigureOut">
              <a:rPr lang="fr-BE" smtClean="0"/>
              <a:t>02-02-26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032A8A6-1109-47E2-BC9D-F9408647912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075DD39-8949-4E87-A84B-92BE3C5489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E54E5F-8B20-43A6-851F-AC4AEF55114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226438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de sec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6945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94472A-6674-48C4-8187-A69C82F6A4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0F4621E-E6C2-4DF1-82D1-EF4C6C6FDCFC}" type="datetimeFigureOut">
              <a:rPr lang="fr-BE" smtClean="0"/>
              <a:t>02-02-26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1FA615-EC16-4DAC-9180-161EAC26B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139AF3-C22A-4E02-B4C9-9A1CAFFDC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3D2CF7-81FD-A449-8320-0972D19C2BAA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397F15DD-7763-49E1-95EF-D579993A33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73238"/>
            <a:ext cx="9144000" cy="1655762"/>
          </a:xfrm>
          <a:prstGeom prst="rect">
            <a:avLst/>
          </a:prstGeom>
        </p:spPr>
        <p:txBody>
          <a:bodyPr/>
          <a:lstStyle/>
          <a:p>
            <a:endParaRPr lang="fr-FR" dirty="0">
              <a:latin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9E8BCAB-9971-4F7E-B276-8181D9A237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90044" y="3602038"/>
            <a:ext cx="8477956" cy="1655762"/>
          </a:xfrm>
          <a:prstGeom prst="rect">
            <a:avLst/>
          </a:prstGeom>
        </p:spPr>
        <p:txBody>
          <a:bodyPr/>
          <a:lstStyle/>
          <a:p>
            <a:endParaRPr lang="fr-FR" dirty="0">
              <a:latin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566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CA9A8E-4E06-4C96-AC06-0940BA423A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0F4621E-E6C2-4DF1-82D1-EF4C6C6FDCFC}" type="datetimeFigureOut">
              <a:rPr lang="fr-BE" smtClean="0"/>
              <a:t>02-02-26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4E9A35-A470-4C3D-9B33-6118A161B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DD9761-00FF-4321-AA73-52B034176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3D2CF7-81FD-A449-8320-0972D19C2BAA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6E05CC95-B2CF-4B8B-9A1F-4805C5552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9187" y="365125"/>
            <a:ext cx="7054192" cy="1325563"/>
          </a:xfrm>
          <a:prstGeom prst="rect">
            <a:avLst/>
          </a:prstGeom>
        </p:spPr>
        <p:txBody>
          <a:bodyPr/>
          <a:lstStyle/>
          <a:p>
            <a:endParaRPr lang="fr-FR" dirty="0">
              <a:latin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5E8628EB-C568-429B-A05E-B9FBB3165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9186" y="1825625"/>
            <a:ext cx="9444614" cy="4010731"/>
          </a:xfrm>
          <a:prstGeom prst="rect">
            <a:avLst/>
          </a:prstGeom>
        </p:spPr>
        <p:txBody>
          <a:bodyPr/>
          <a:lstStyle/>
          <a:p>
            <a:pPr>
              <a:buClr>
                <a:srgbClr val="AE2D78"/>
              </a:buClr>
            </a:pPr>
            <a:endParaRPr lang="fr-FR" dirty="0">
              <a:latin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958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IN+COORDONNE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DC86760A-BD85-0BBF-F37C-CBD455EEE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6592"/>
            <a:ext cx="10515600" cy="67641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111710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780FCF-33B2-4B1F-9282-D2A9FD3EA4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1C748-B69A-4123-940C-0129A75F74C7}" type="datetimeFigureOut">
              <a:rPr lang="fr-BE" smtClean="0"/>
              <a:t>02-02-26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319A20-C234-42E7-BB30-6CFDB533D2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756B62-E5D1-4CD9-B644-9F09AE7001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33462-491F-47D7-88FD-C490F8D7D9A4}" type="slidenum">
              <a:rPr lang="fr-BE" smtClean="0"/>
              <a:t>‹N°›</a:t>
            </a:fld>
            <a:endParaRPr lang="fr-BE"/>
          </a:p>
        </p:txBody>
      </p:sp>
      <p:sp>
        <p:nvSpPr>
          <p:cNvPr id="7" name="Espace réservé du titre 1">
            <a:extLst>
              <a:ext uri="{FF2B5EF4-FFF2-40B4-BE49-F238E27FC236}">
                <a16:creationId xmlns:a16="http://schemas.microsoft.com/office/drawing/2014/main" id="{DAE9D20C-7552-49FD-BDBE-110529615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52F0A686-0E41-4CF5-9AFE-7EDE9CC05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6741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58" r:id="rId2"/>
    <p:sldLayoutId id="2147483659" r:id="rId3"/>
    <p:sldLayoutId id="214748368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AE2D78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E2D78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E2D78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E2D78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E2D78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317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4E784B-EF88-28AC-66CB-0EA1A0EDA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What</a:t>
            </a:r>
            <a:r>
              <a:rPr lang="fr-BE" dirty="0"/>
              <a:t> I </a:t>
            </a:r>
            <a:r>
              <a:rPr lang="fr-BE" dirty="0" err="1"/>
              <a:t>expect</a:t>
            </a:r>
            <a:r>
              <a:rPr lang="fr-BE" dirty="0"/>
              <a:t> </a:t>
            </a:r>
            <a:r>
              <a:rPr lang="fr-BE" dirty="0" err="1"/>
              <a:t>from</a:t>
            </a:r>
            <a:r>
              <a:rPr lang="fr-BE" dirty="0"/>
              <a:t> </a:t>
            </a:r>
            <a:r>
              <a:rPr lang="fr-BE" dirty="0" err="1"/>
              <a:t>you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42524CB-73C4-165B-A592-B65EFD268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426" y="1510665"/>
            <a:ext cx="10140574" cy="4656455"/>
          </a:xfrm>
        </p:spPr>
        <p:txBody>
          <a:bodyPr>
            <a:normAutofit/>
          </a:bodyPr>
          <a:lstStyle/>
          <a:p>
            <a:endParaRPr lang="en-GB" noProof="0" dirty="0"/>
          </a:p>
          <a:p>
            <a:r>
              <a:rPr lang="en-GB" noProof="0" dirty="0"/>
              <a:t>Obviously… speak English!</a:t>
            </a:r>
          </a:p>
          <a:p>
            <a:pPr marL="0" indent="0">
              <a:buNone/>
            </a:pPr>
            <a:endParaRPr lang="en-GB" noProof="0" dirty="0"/>
          </a:p>
          <a:p>
            <a:r>
              <a:rPr lang="en-GB" noProof="0" dirty="0"/>
              <a:t>Take charge of your own progress</a:t>
            </a:r>
          </a:p>
          <a:p>
            <a:pPr marL="0" indent="0">
              <a:buNone/>
            </a:pPr>
            <a:endParaRPr lang="en-GB" noProof="0" dirty="0"/>
          </a:p>
          <a:p>
            <a:r>
              <a:rPr lang="en-GB" noProof="0" dirty="0"/>
              <a:t>Participate!</a:t>
            </a:r>
          </a:p>
          <a:p>
            <a:endParaRPr lang="en-GB" noProof="0" dirty="0"/>
          </a:p>
          <a:p>
            <a:r>
              <a:rPr lang="en-GB" noProof="0" dirty="0"/>
              <a:t>Don’t use your phone and computer/tablet when unjustified</a:t>
            </a:r>
          </a:p>
        </p:txBody>
      </p:sp>
    </p:spTree>
    <p:extLst>
      <p:ext uri="{BB962C8B-B14F-4D97-AF65-F5344CB8AC3E}">
        <p14:creationId xmlns:p14="http://schemas.microsoft.com/office/powerpoint/2010/main" val="2630976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5112F134-8968-4B3B-8840-6D4243CCD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55619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D6DA3D-67B8-4BDA-84E2-403CC9A411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ENGLISH BRIDGE YEAR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2653E05-294C-45EB-B8DE-68A1DBB598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Course presentation</a:t>
            </a:r>
          </a:p>
        </p:txBody>
      </p:sp>
    </p:spTree>
    <p:extLst>
      <p:ext uri="{BB962C8B-B14F-4D97-AF65-F5344CB8AC3E}">
        <p14:creationId xmlns:p14="http://schemas.microsoft.com/office/powerpoint/2010/main" val="221734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8F3195-10D1-4566-A9B2-682219DB7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Objectives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5F057B-8850-4A68-BFEC-892815AAB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b="0" i="0" noProof="0" dirty="0">
                <a:solidFill>
                  <a:srgbClr val="000000"/>
                </a:solidFill>
                <a:effectLst/>
              </a:rPr>
              <a:t>B1+ Level </a:t>
            </a:r>
          </a:p>
          <a:p>
            <a:endParaRPr lang="en-GB" sz="3200" b="0" i="0" noProof="0" dirty="0">
              <a:solidFill>
                <a:srgbClr val="000000"/>
              </a:solidFill>
              <a:effectLst/>
            </a:endParaRPr>
          </a:p>
          <a:p>
            <a:r>
              <a:rPr lang="en-GB" sz="3200" noProof="0" dirty="0">
                <a:solidFill>
                  <a:srgbClr val="000000"/>
                </a:solidFill>
              </a:rPr>
              <a:t>Pronunciation focus</a:t>
            </a:r>
          </a:p>
          <a:p>
            <a:endParaRPr lang="en-GB" sz="3200" noProof="0" dirty="0">
              <a:solidFill>
                <a:srgbClr val="000000"/>
              </a:solidFill>
            </a:endParaRPr>
          </a:p>
          <a:p>
            <a:r>
              <a:rPr lang="en-GB" sz="3200" noProof="0" dirty="0">
                <a:solidFill>
                  <a:srgbClr val="000000"/>
                </a:solidFill>
              </a:rPr>
              <a:t>Presentation techniques</a:t>
            </a:r>
          </a:p>
          <a:p>
            <a:endParaRPr lang="en-GB" sz="3200" noProof="0" dirty="0">
              <a:solidFill>
                <a:srgbClr val="000000"/>
              </a:solidFill>
            </a:endParaRPr>
          </a:p>
          <a:p>
            <a:r>
              <a:rPr lang="en-GB" sz="3200" dirty="0">
                <a:solidFill>
                  <a:srgbClr val="000000"/>
                </a:solidFill>
              </a:rPr>
              <a:t>Grammar structures</a:t>
            </a:r>
            <a:endParaRPr lang="en-GB" sz="3200" noProof="0" dirty="0"/>
          </a:p>
        </p:txBody>
      </p:sp>
    </p:spTree>
    <p:extLst>
      <p:ext uri="{BB962C8B-B14F-4D97-AF65-F5344CB8AC3E}">
        <p14:creationId xmlns:p14="http://schemas.microsoft.com/office/powerpoint/2010/main" val="713043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B1854F-4F4D-CB91-359E-67E8D8BB8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Organization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FF4786-E5DC-057C-19FB-EAA66FCD4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noProof="0" dirty="0"/>
              <a:t>In class</a:t>
            </a:r>
          </a:p>
          <a:p>
            <a:endParaRPr lang="en-GB" noProof="0" dirty="0"/>
          </a:p>
          <a:p>
            <a:r>
              <a:rPr lang="en-GB" noProof="0" dirty="0"/>
              <a:t>2 presentations (=oral exam)</a:t>
            </a:r>
          </a:p>
          <a:p>
            <a:endParaRPr lang="en-GB" noProof="0" dirty="0"/>
          </a:p>
          <a:p>
            <a:r>
              <a:rPr lang="en-GB" noProof="0" dirty="0"/>
              <a:t>Grammar tests, explanations and exercises</a:t>
            </a:r>
          </a:p>
          <a:p>
            <a:endParaRPr lang="en-GB" noProof="0" dirty="0"/>
          </a:p>
          <a:p>
            <a:r>
              <a:rPr lang="en-GB" noProof="0" dirty="0"/>
              <a:t>Listening comprehensions</a:t>
            </a:r>
          </a:p>
          <a:p>
            <a:endParaRPr lang="en-GB" noProof="0" dirty="0"/>
          </a:p>
          <a:p>
            <a:pPr marL="0" indent="0">
              <a:buNone/>
            </a:pPr>
            <a:r>
              <a:rPr lang="en-GB" noProof="0" dirty="0">
                <a:sym typeface="Wingdings" panose="05000000000000000000" pitchFamily="2" charset="2"/>
              </a:rPr>
              <a:t> </a:t>
            </a:r>
            <a:r>
              <a:rPr lang="en-GB" i="1" noProof="0" dirty="0">
                <a:sym typeface="Wingdings" panose="05000000000000000000" pitchFamily="2" charset="2"/>
              </a:rPr>
              <a:t>see online schedule (to come)</a:t>
            </a:r>
            <a:endParaRPr lang="en-GB" i="1" noProof="0" dirty="0"/>
          </a:p>
        </p:txBody>
      </p:sp>
    </p:spTree>
    <p:extLst>
      <p:ext uri="{BB962C8B-B14F-4D97-AF65-F5344CB8AC3E}">
        <p14:creationId xmlns:p14="http://schemas.microsoft.com/office/powerpoint/2010/main" val="2182492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59E668-3400-A0F0-6CD3-97CF094CB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5A24D0-CE42-B4A6-812D-028404BE5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Organization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72AA9C-4E65-20C5-7942-443BC46318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noProof="0" dirty="0"/>
          </a:p>
          <a:p>
            <a:endParaRPr lang="en-GB" dirty="0"/>
          </a:p>
          <a:p>
            <a:r>
              <a:rPr lang="en-GB" noProof="0" dirty="0"/>
              <a:t>All the materials are available </a:t>
            </a:r>
            <a:r>
              <a:rPr lang="en-GB" dirty="0"/>
              <a:t>on Helmo Learn</a:t>
            </a:r>
            <a:endParaRPr lang="en-GB" i="1" noProof="0" dirty="0"/>
          </a:p>
        </p:txBody>
      </p:sp>
    </p:spTree>
    <p:extLst>
      <p:ext uri="{BB962C8B-B14F-4D97-AF65-F5344CB8AC3E}">
        <p14:creationId xmlns:p14="http://schemas.microsoft.com/office/powerpoint/2010/main" val="2642001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CC73A1-53F5-0196-46FC-9652B1034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Evaluation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5AA47CD8-2358-31FB-1E12-42CD6D3EF8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5236861"/>
              </p:ext>
            </p:extLst>
          </p:nvPr>
        </p:nvGraphicFramePr>
        <p:xfrm>
          <a:off x="1746627" y="2018030"/>
          <a:ext cx="8134792" cy="330122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067396">
                  <a:extLst>
                    <a:ext uri="{9D8B030D-6E8A-4147-A177-3AD203B41FA5}">
                      <a16:colId xmlns:a16="http://schemas.microsoft.com/office/drawing/2014/main" val="2903723413"/>
                    </a:ext>
                  </a:extLst>
                </a:gridCol>
                <a:gridCol w="4067396">
                  <a:extLst>
                    <a:ext uri="{9D8B030D-6E8A-4147-A177-3AD203B41FA5}">
                      <a16:colId xmlns:a16="http://schemas.microsoft.com/office/drawing/2014/main" val="1230819146"/>
                    </a:ext>
                  </a:extLst>
                </a:gridCol>
              </a:tblGrid>
              <a:tr h="1100407">
                <a:tc>
                  <a:txBody>
                    <a:bodyPr/>
                    <a:lstStyle/>
                    <a:p>
                      <a:pPr algn="ctr"/>
                      <a:r>
                        <a:rPr lang="en-GB" sz="3200" noProof="0" dirty="0">
                          <a:solidFill>
                            <a:schemeClr val="bg1"/>
                          </a:solidFill>
                        </a:rPr>
                        <a:t>ORAL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noProof="0" dirty="0"/>
                        <a:t>WRITTEN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5926668"/>
                  </a:ext>
                </a:extLst>
              </a:tr>
              <a:tr h="1100407"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  <a:p>
                      <a:pPr algn="ctr"/>
                      <a:r>
                        <a:rPr lang="en-GB" noProof="0" dirty="0"/>
                        <a:t>In class presentations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  <a:p>
                      <a:pPr algn="ctr"/>
                      <a:r>
                        <a:rPr lang="en-GB" noProof="0" dirty="0"/>
                        <a:t>ELAO test</a:t>
                      </a:r>
                    </a:p>
                    <a:p>
                      <a:pPr algn="ctr"/>
                      <a:r>
                        <a:rPr lang="en-GB" noProof="0" dirty="0"/>
                        <a:t>(B1 level minimum)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326036"/>
                  </a:ext>
                </a:extLst>
              </a:tr>
              <a:tr h="1100407"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  <a:p>
                      <a:pPr algn="ctr"/>
                      <a:r>
                        <a:rPr lang="en-GB" noProof="0" dirty="0"/>
                        <a:t>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  <a:p>
                      <a:pPr algn="ctr"/>
                      <a:r>
                        <a:rPr lang="en-GB" noProof="0" dirty="0"/>
                        <a:t>70%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17444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2849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0D8A92-2294-B320-51E8-5E28DCE7C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Evaluation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0787F3-EE27-51C3-B4F4-0D97963C4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/>
          </a:p>
          <a:p>
            <a:endParaRPr lang="fr-BE" dirty="0"/>
          </a:p>
          <a:p>
            <a:r>
              <a:rPr lang="fr-BE" sz="3600" dirty="0"/>
              <a:t>!  If the </a:t>
            </a:r>
            <a:r>
              <a:rPr lang="fr-BE" sz="3600" dirty="0" err="1"/>
              <a:t>Elao</a:t>
            </a:r>
            <a:r>
              <a:rPr lang="fr-BE" sz="3600" dirty="0"/>
              <a:t> test </a:t>
            </a:r>
            <a:r>
              <a:rPr lang="fr-BE" sz="3600" dirty="0" err="1"/>
              <a:t>is</a:t>
            </a:r>
            <a:r>
              <a:rPr lang="fr-BE" sz="3600" dirty="0"/>
              <a:t> </a:t>
            </a:r>
            <a:r>
              <a:rPr lang="fr-BE" sz="3600" dirty="0" err="1"/>
              <a:t>failed</a:t>
            </a:r>
            <a:r>
              <a:rPr lang="fr-BE" sz="3600" dirty="0"/>
              <a:t> </a:t>
            </a:r>
            <a:r>
              <a:rPr lang="fr-BE" sz="3600" dirty="0">
                <a:sym typeface="Wingdings" panose="05000000000000000000" pitchFamily="2" charset="2"/>
              </a:rPr>
              <a:t> 7/20</a:t>
            </a:r>
          </a:p>
          <a:p>
            <a:endParaRPr lang="fr-BE" sz="36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r-BE" sz="3600" dirty="0">
              <a:sym typeface="Wingdings" panose="05000000000000000000" pitchFamily="2" charset="2"/>
            </a:endParaRPr>
          </a:p>
          <a:p>
            <a:endParaRPr lang="fr-BE" sz="3600" dirty="0">
              <a:sym typeface="Wingdings" panose="05000000000000000000" pitchFamily="2" charset="2"/>
            </a:endParaRPr>
          </a:p>
          <a:p>
            <a:endParaRPr lang="fr-BE" sz="3600" dirty="0"/>
          </a:p>
        </p:txBody>
      </p:sp>
    </p:spTree>
    <p:extLst>
      <p:ext uri="{BB962C8B-B14F-4D97-AF65-F5344CB8AC3E}">
        <p14:creationId xmlns:p14="http://schemas.microsoft.com/office/powerpoint/2010/main" val="1167121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0FC466-324B-4D04-0F4C-17456DA96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378174-3E3E-3DA5-2B49-52747052C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Grammar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F87E02-532D-0787-9751-80D0B8518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9187" y="1520825"/>
            <a:ext cx="9444614" cy="401073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r>
              <a:rPr lang="en-GB" dirty="0"/>
              <a:t>Informative tests </a:t>
            </a:r>
            <a:r>
              <a:rPr lang="en-GB" dirty="0">
                <a:sym typeface="Wingdings" panose="05000000000000000000" pitchFamily="2" charset="2"/>
              </a:rPr>
              <a:t> explanations and exercises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Extra help </a:t>
            </a:r>
            <a:r>
              <a:rPr lang="en-GB" dirty="0">
                <a:sym typeface="Wingdings" panose="05000000000000000000" pitchFamily="2" charset="2"/>
              </a:rPr>
              <a:t> see online resources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1765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B6620-68A0-5CBC-A6EB-F8E580EEC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9F884A-C2FF-0D22-D646-336D4FD81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Vocabulary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B85740-99DE-A9DC-10BF-175A434FB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9187" y="1520825"/>
            <a:ext cx="9444614" cy="401073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r>
              <a:rPr lang="en-GB" dirty="0"/>
              <a:t>Basic vocabulary online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Take charge of your own progress: expose yourself to English (videos, podcasts, books, series, films…)</a:t>
            </a:r>
          </a:p>
          <a:p>
            <a:endParaRPr lang="en-GB" dirty="0"/>
          </a:p>
          <a:p>
            <a:r>
              <a:rPr lang="en-GB" dirty="0" err="1"/>
              <a:t>WordUp</a:t>
            </a:r>
            <a:r>
              <a:rPr lang="en-GB" dirty="0"/>
              <a:t> app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75085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nalisé 3">
      <a:majorFont>
        <a:latin typeface="Open San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ommunication_Ressource" ma:contentTypeID="0x010100F037E58A6FBF5C4D97F21A266CBE3DAA00B8D70EF4F757224CBA4F9BEC1C8481B3" ma:contentTypeVersion="27" ma:contentTypeDescription="Support de communication - ressources" ma:contentTypeScope="" ma:versionID="c1551542d627972bd75873e1a6ff7be8">
  <xsd:schema xmlns:xsd="http://www.w3.org/2001/XMLSchema" xmlns:xs="http://www.w3.org/2001/XMLSchema" xmlns:p="http://schemas.microsoft.com/office/2006/metadata/properties" xmlns:ns2="a126fd63-1392-4957-907e-d9b0b3d70b25" xmlns:ns3="9ea26ba0-c346-49fe-87b2-1411f4c3e60c" targetNamespace="http://schemas.microsoft.com/office/2006/metadata/properties" ma:root="true" ma:fieldsID="6eba06e58f72d9ea1297105a165a18f0" ns2:_="" ns3:_="">
    <xsd:import namespace="a126fd63-1392-4957-907e-d9b0b3d70b25"/>
    <xsd:import namespace="9ea26ba0-c346-49fe-87b2-1411f4c3e60c"/>
    <xsd:element name="properties">
      <xsd:complexType>
        <xsd:sequence>
          <xsd:element name="documentManagement">
            <xsd:complexType>
              <xsd:all>
                <xsd:element ref="ns2:h732aed519914d708475dc88c37ca183" minOccurs="0"/>
                <xsd:element ref="ns2:TaxCatchAll" minOccurs="0"/>
                <xsd:element ref="ns2:TaxCatchAllLabel" minOccurs="0"/>
                <xsd:element ref="ns2:pbd99cce59b94681b4a02d052c46c938" minOccurs="0"/>
                <xsd:element ref="ns2:gd5ea947679a4004a2020ff3efbc6b5a" minOccurs="0"/>
                <xsd:element ref="ns2:hac7c7e665174c0593d22ba45d17642d" minOccurs="0"/>
                <xsd:element ref="ns2:p775c0eb91a5487797ec590968e54997" minOccurs="0"/>
                <xsd:element ref="ns2:p53d950077ae48a79d32b21b6bf7e261" minOccurs="0"/>
                <xsd:element ref="ns2:hef0a578826b47379375b783578ae3c4" minOccurs="0"/>
                <xsd:element ref="ns2:g6de6e34a36e4a6b8c88e16f897f6c72" minOccurs="0"/>
                <xsd:element ref="ns2:k32a0b10bda14ed6a2013cb759c4d92d" minOccurs="0"/>
                <xsd:element ref="ns2:h532e3363e6d40a9bb51d2e9a5056d8c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26fd63-1392-4957-907e-d9b0b3d70b25" elementFormDefault="qualified">
    <xsd:import namespace="http://schemas.microsoft.com/office/2006/documentManagement/types"/>
    <xsd:import namespace="http://schemas.microsoft.com/office/infopath/2007/PartnerControls"/>
    <xsd:element name="h732aed519914d708475dc88c37ca183" ma:index="8" ma:taxonomy="true" ma:internalName="h732aed519914d708475dc88c37ca183" ma:taxonomyFieldName="Responsable" ma:displayName="Responsable" ma:default="" ma:fieldId="{1732aed5-1991-4d70-8475-dc88c37ca183}" ma:sspId="0b6a2ec7-4460-416d-86cb-abc62d7adb7d" ma:termSetId="4e2b6256-cae1-4f82-90cd-5591c14e890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d2052b5c-978d-49d6-9397-06b1b47778a2}" ma:internalName="TaxCatchAll" ma:showField="CatchAllData" ma:web="7b61fb51-52f9-4c3c-b589-7dec7fa459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d2052b5c-978d-49d6-9397-06b1b47778a2}" ma:internalName="TaxCatchAllLabel" ma:readOnly="true" ma:showField="CatchAllDataLabel" ma:web="7b61fb51-52f9-4c3c-b589-7dec7fa459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bd99cce59b94681b4a02d052c46c938" ma:index="12" nillable="true" ma:taxonomy="true" ma:internalName="pbd99cce59b94681b4a02d052c46c938" ma:taxonomyFieldName="Processus" ma:displayName="Demo-Processus" ma:readOnly="false" ma:default="" ma:fieldId="{9bd99cce-59b9-4681-b4a0-2d052c46c938}" ma:sspId="0b6a2ec7-4460-416d-86cb-abc62d7adb7d" ma:termSetId="128772f1-079a-4229-b3d4-7f1a04ce7d0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d5ea947679a4004a2020ff3efbc6b5a" ma:index="14" nillable="true" ma:taxonomy="true" ma:internalName="gd5ea947679a4004a2020ff3efbc6b5a" ma:taxonomyFieldName="Demo_Communication_type_de_ressource" ma:displayName="Demo_Communication_type_de_ressource" ma:readOnly="false" ma:default="" ma:fieldId="{0d5ea947-679a-4004-a202-0ff3efbc6b5a}" ma:sspId="0b6a2ec7-4460-416d-86cb-abc62d7adb7d" ma:termSetId="f1f31e59-9223-4975-8042-990962cf0a3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ac7c7e665174c0593d22ba45d17642d" ma:index="16" nillable="true" ma:taxonomy="true" ma:internalName="hac7c7e665174c0593d22ba45d17642d" ma:taxonomyFieldName="Demo_Communication_type_de_modele" ma:displayName="Demo_Communication_type_de_modele" ma:readOnly="false" ma:default="" ma:fieldId="{1ac7c7e6-6517-4c05-93d2-2ba45d17642d}" ma:sspId="0b6a2ec7-4460-416d-86cb-abc62d7adb7d" ma:termSetId="1717a7ad-8e14-48c1-9b68-f2f0b409061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775c0eb91a5487797ec590968e54997" ma:index="18" nillable="true" ma:taxonomy="true" ma:internalName="p775c0eb91a5487797ec590968e54997" ma:taxonomyFieldName="Demo_x002d_Cursus" ma:displayName="Demo-Cursus" ma:default="" ma:fieldId="{9775c0eb-91a5-4877-97ec-590968e54997}" ma:taxonomyMulti="true" ma:sspId="0b6a2ec7-4460-416d-86cb-abc62d7adb7d" ma:termSetId="bcdc10f4-5355-4b35-95f6-0ba89ed9aca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53d950077ae48a79d32b21b6bf7e261" ma:index="20" nillable="true" ma:taxonomy="true" ma:internalName="p53d950077ae48a79d32b21b6bf7e261" ma:taxonomyFieldName="Demo_x002d_Institut" ma:displayName="Demo-Institut" ma:default="" ma:fieldId="{953d9500-77ae-48a7-9d32-b21b6bf7e261}" ma:sspId="0b6a2ec7-4460-416d-86cb-abc62d7adb7d" ma:termSetId="ea915350-1347-42f2-9a4d-1690ca3437f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ef0a578826b47379375b783578ae3c4" ma:index="22" nillable="true" ma:taxonomy="true" ma:internalName="hef0a578826b47379375b783578ae3c4" ma:taxonomyFieldName="Demo_x002d_D_x00e9_partement" ma:displayName="Demo-Département" ma:default="" ma:fieldId="{1ef0a578-826b-4737-9375-b783578ae3c4}" ma:sspId="0b6a2ec7-4460-416d-86cb-abc62d7adb7d" ma:termSetId="bcdc10f4-5355-4b35-95f6-0ba89ed9aca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6de6e34a36e4a6b8c88e16f897f6c72" ma:index="24" nillable="true" ma:taxonomy="true" ma:internalName="g6de6e34a36e4a6b8c88e16f897f6c72" ma:taxonomyFieldName="Demo_x002d_Mot_x0028_s_x0029__x002d_cl_x00e9__x0028_s_x0029__x0020_suppl_x00e9_mentaire_x0028_s_x0029_" ma:displayName="Demo-Mot(s)-clé(s) supplémentaire(s)" ma:default="" ma:fieldId="{06de6e34-a36e-4a6b-8c88-e16f897f6c72}" ma:taxonomyMulti="true" ma:sspId="0b6a2ec7-4460-416d-86cb-abc62d7adb7d" ma:termSetId="dbe5da01-51cd-4c74-affe-4803ffa801de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k32a0b10bda14ed6a2013cb759c4d92d" ma:index="26" nillable="true" ma:taxonomy="true" ma:internalName="k32a0b10bda14ed6a2013cb759c4d92d" ma:taxonomyFieldName="Demo_Communication_Couleur_logo" ma:displayName="Demo_Communication_Couleur_logo" ma:default="" ma:fieldId="{432a0b10-bda1-4ed6-a201-3cb759c4d92d}" ma:sspId="0b6a2ec7-4460-416d-86cb-abc62d7adb7d" ma:termSetId="a19a7a48-9241-40fe-9d7a-bff80ceda1e6" ma:anchorId="eab5e059-2960-4abf-bca1-5b2a80b33cd0" ma:open="false" ma:isKeyword="false">
      <xsd:complexType>
        <xsd:sequence>
          <xsd:element ref="pc:Terms" minOccurs="0" maxOccurs="1"/>
        </xsd:sequence>
      </xsd:complexType>
    </xsd:element>
    <xsd:element name="h532e3363e6d40a9bb51d2e9a5056d8c" ma:index="28" nillable="true" ma:taxonomy="true" ma:internalName="h532e3363e6d40a9bb51d2e9a5056d8c" ma:taxonomyFieldName="Demo_Communication_Niveau_Logo" ma:displayName="Demo_Communication_Niveau_Logo" ma:default="" ma:fieldId="{1532e336-3e6d-40a9-bb51-d2e9a5056d8c}" ma:sspId="0b6a2ec7-4460-416d-86cb-abc62d7adb7d" ma:termSetId="a19a7a48-9241-40fe-9d7a-bff80ceda1e6" ma:anchorId="6f80a6b7-8f54-4449-9bd1-5414bbf7515a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a26ba0-c346-49fe-87b2-1411f4c3e6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3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3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3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35" nillable="true" ma:taxonomy="true" ma:internalName="lcf76f155ced4ddcb4097134ff3c332f" ma:taxonomyFieldName="MediaServiceImageTags" ma:displayName="Balises d’images" ma:readOnly="false" ma:fieldId="{5cf76f15-5ced-4ddc-b409-7134ff3c332f}" ma:taxonomyMulti="true" ma:sspId="0b6a2ec7-4460-416d-86cb-abc62d7adb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3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4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4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0b6a2ec7-4460-416d-86cb-abc62d7adb7d" ContentTypeId="0x010100F037E58A6FBF5C4D97F21A266CBE3DAA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bd99cce59b94681b4a02d052c46c938 xmlns="a126fd63-1392-4957-907e-d9b0b3d70b25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Communication</TermName>
          <TermId xmlns="http://schemas.microsoft.com/office/infopath/2007/PartnerControls">104738bf-802e-4f6b-a432-e3619a3b345a</TermId>
        </TermInfo>
      </Terms>
    </pbd99cce59b94681b4a02d052c46c938>
    <p775c0eb91a5487797ec590968e54997 xmlns="a126fd63-1392-4957-907e-d9b0b3d70b25">
      <Terms xmlns="http://schemas.microsoft.com/office/infopath/2007/PartnerControls"/>
    </p775c0eb91a5487797ec590968e54997>
    <h732aed519914d708475dc88c37ca183 xmlns="a126fd63-1392-4957-907e-d9b0b3d70b25">
      <Terms xmlns="http://schemas.microsoft.com/office/infopath/2007/PartnerControls">
        <TermInfo xmlns="http://schemas.microsoft.com/office/infopath/2007/PartnerControls">
          <TermName xmlns="http://schemas.microsoft.com/office/infopath/2007/PartnerControls">Service communication</TermName>
          <TermId xmlns="http://schemas.microsoft.com/office/infopath/2007/PartnerControls">80da36e8-9df6-40bd-92bf-49fbf19f6763</TermId>
        </TermInfo>
      </Terms>
    </h732aed519914d708475dc88c37ca183>
    <k32a0b10bda14ed6a2013cb759c4d92d xmlns="a126fd63-1392-4957-907e-d9b0b3d70b25">
      <Terms xmlns="http://schemas.microsoft.com/office/infopath/2007/PartnerControls"/>
    </k32a0b10bda14ed6a2013cb759c4d92d>
    <h532e3363e6d40a9bb51d2e9a5056d8c xmlns="a126fd63-1392-4957-907e-d9b0b3d70b25">
      <Terms xmlns="http://schemas.microsoft.com/office/infopath/2007/PartnerControls"/>
    </h532e3363e6d40a9bb51d2e9a5056d8c>
    <hac7c7e665174c0593d22ba45d17642d xmlns="a126fd63-1392-4957-907e-d9b0b3d70b25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</TermName>
          <TermId xmlns="http://schemas.microsoft.com/office/infopath/2007/PartnerControls">a36c9216-88f5-46ef-8711-28515b78ed09</TermId>
        </TermInfo>
      </Terms>
    </hac7c7e665174c0593d22ba45d17642d>
    <gd5ea947679a4004a2020ff3efbc6b5a xmlns="a126fd63-1392-4957-907e-d9b0b3d70b25">
      <Terms xmlns="http://schemas.microsoft.com/office/infopath/2007/PartnerControls">
        <TermInfo xmlns="http://schemas.microsoft.com/office/infopath/2007/PartnerControls">
          <TermName xmlns="http://schemas.microsoft.com/office/infopath/2007/PartnerControls">Modèle</TermName>
          <TermId xmlns="http://schemas.microsoft.com/office/infopath/2007/PartnerControls">c32b20f4-f4d1-4ab5-8a8d-58b038975b6a</TermId>
        </TermInfo>
      </Terms>
    </gd5ea947679a4004a2020ff3efbc6b5a>
    <p53d950077ae48a79d32b21b6bf7e261 xmlns="a126fd63-1392-4957-907e-d9b0b3d70b25">
      <Terms xmlns="http://schemas.microsoft.com/office/infopath/2007/PartnerControls"/>
    </p53d950077ae48a79d32b21b6bf7e261>
    <lcf76f155ced4ddcb4097134ff3c332f xmlns="9ea26ba0-c346-49fe-87b2-1411f4c3e60c">
      <Terms xmlns="http://schemas.microsoft.com/office/infopath/2007/PartnerControls"/>
    </lcf76f155ced4ddcb4097134ff3c332f>
    <TaxCatchAll xmlns="a126fd63-1392-4957-907e-d9b0b3d70b25">
      <Value>7</Value>
      <Value>10</Value>
      <Value>1</Value>
      <Value>14</Value>
    </TaxCatchAll>
    <hef0a578826b47379375b783578ae3c4 xmlns="a126fd63-1392-4957-907e-d9b0b3d70b25">
      <Terms xmlns="http://schemas.microsoft.com/office/infopath/2007/PartnerControls"/>
    </hef0a578826b47379375b783578ae3c4>
    <g6de6e34a36e4a6b8c88e16f897f6c72 xmlns="a126fd63-1392-4957-907e-d9b0b3d70b25">
      <Terms xmlns="http://schemas.microsoft.com/office/infopath/2007/PartnerControls"/>
    </g6de6e34a36e4a6b8c88e16f897f6c72>
  </documentManagement>
</p:properties>
</file>

<file path=customXml/itemProps1.xml><?xml version="1.0" encoding="utf-8"?>
<ds:datastoreItem xmlns:ds="http://schemas.openxmlformats.org/officeDocument/2006/customXml" ds:itemID="{CC155A31-D64E-405F-8422-3C77670BC6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26fd63-1392-4957-907e-d9b0b3d70b25"/>
    <ds:schemaRef ds:uri="9ea26ba0-c346-49fe-87b2-1411f4c3e6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B9EEC04-66FC-4A40-960B-962427AAEE67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6408AF85-36AB-4D24-878B-1C5F657C5246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2C68A63-3FAD-4972-86C2-93F76BF8EC19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a126fd63-1392-4957-907e-d9b0b3d70b25"/>
    <ds:schemaRef ds:uri="http://www.w3.org/XML/1998/namespace"/>
    <ds:schemaRef ds:uri="http://purl.org/dc/dcmitype/"/>
    <ds:schemaRef ds:uri="http://schemas.microsoft.com/office/infopath/2007/PartnerControls"/>
    <ds:schemaRef ds:uri="9ea26ba0-c346-49fe-87b2-1411f4c3e60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145</Words>
  <Application>Microsoft Office PowerPoint</Application>
  <PresentationFormat>Grand écran</PresentationFormat>
  <Paragraphs>65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Open Sans</vt:lpstr>
      <vt:lpstr>Wingdings</vt:lpstr>
      <vt:lpstr>Thème Office</vt:lpstr>
      <vt:lpstr>Présentation PowerPoint</vt:lpstr>
      <vt:lpstr>ENGLISH BRIDGE YEAR</vt:lpstr>
      <vt:lpstr>Objectives</vt:lpstr>
      <vt:lpstr>Organization</vt:lpstr>
      <vt:lpstr>Organization</vt:lpstr>
      <vt:lpstr>Evaluation</vt:lpstr>
      <vt:lpstr>Evaluation</vt:lpstr>
      <vt:lpstr>Grammar</vt:lpstr>
      <vt:lpstr>Vocabulary</vt:lpstr>
      <vt:lpstr>What I expect from you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Pierre Demanche</dc:creator>
  <cp:keywords/>
  <dc:description/>
  <cp:lastModifiedBy>Carole SANTINI</cp:lastModifiedBy>
  <cp:revision>27</cp:revision>
  <dcterms:created xsi:type="dcterms:W3CDTF">2025-01-09T14:52:03Z</dcterms:created>
  <dcterms:modified xsi:type="dcterms:W3CDTF">2026-02-02T12:43:11Z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emo_x002d_D_x00e9_partement">
    <vt:lpwstr/>
  </property>
  <property fmtid="{D5CDD505-2E9C-101B-9397-08002B2CF9AE}" pid="3" name="MediaServiceImageTags">
    <vt:lpwstr/>
  </property>
  <property fmtid="{D5CDD505-2E9C-101B-9397-08002B2CF9AE}" pid="4" name="ContentTypeId">
    <vt:lpwstr>0x010100F037E58A6FBF5C4D97F21A266CBE3DAA00B8D70EF4F757224CBA4F9BEC1C8481B3</vt:lpwstr>
  </property>
  <property fmtid="{D5CDD505-2E9C-101B-9397-08002B2CF9AE}" pid="5" name="Demo_Communication_type_de_ressource">
    <vt:lpwstr>7;#Modèle|c32b20f4-f4d1-4ab5-8a8d-58b038975b6a</vt:lpwstr>
  </property>
  <property fmtid="{D5CDD505-2E9C-101B-9397-08002B2CF9AE}" pid="6" name="Demo-Département">
    <vt:lpwstr/>
  </property>
  <property fmtid="{D5CDD505-2E9C-101B-9397-08002B2CF9AE}" pid="7" name="Demo_x002d_Mot_x0028_s_x0029__x002d_cl_x00e9__x0028_s_x0029__x0020_suppl_x00e9_mentaire_x0028_s_x0029_">
    <vt:lpwstr/>
  </property>
  <property fmtid="{D5CDD505-2E9C-101B-9397-08002B2CF9AE}" pid="8" name="Demo-Mot(s)-clé(s) supplémentaire(s)">
    <vt:lpwstr/>
  </property>
  <property fmtid="{D5CDD505-2E9C-101B-9397-08002B2CF9AE}" pid="9" name="Demo-Institut">
    <vt:lpwstr/>
  </property>
  <property fmtid="{D5CDD505-2E9C-101B-9397-08002B2CF9AE}" pid="10" name="Demo_x002d_Cursus">
    <vt:lpwstr/>
  </property>
  <property fmtid="{D5CDD505-2E9C-101B-9397-08002B2CF9AE}" pid="11" name="Responsable">
    <vt:lpwstr>14;#Service communication|80da36e8-9df6-40bd-92bf-49fbf19f6763</vt:lpwstr>
  </property>
  <property fmtid="{D5CDD505-2E9C-101B-9397-08002B2CF9AE}" pid="12" name="Processus">
    <vt:lpwstr>1;#Communication|104738bf-802e-4f6b-a432-e3619a3b345a</vt:lpwstr>
  </property>
  <property fmtid="{D5CDD505-2E9C-101B-9397-08002B2CF9AE}" pid="13" name="Demo_x002d_Institut">
    <vt:lpwstr/>
  </property>
  <property fmtid="{D5CDD505-2E9C-101B-9397-08002B2CF9AE}" pid="14" name="Demo_Communication_Couleur_logo">
    <vt:lpwstr/>
  </property>
  <property fmtid="{D5CDD505-2E9C-101B-9397-08002B2CF9AE}" pid="15" name="Demo_Communication_Niveau_Logo">
    <vt:lpwstr/>
  </property>
  <property fmtid="{D5CDD505-2E9C-101B-9397-08002B2CF9AE}" pid="16" name="Demo_Communication_type_de_modele">
    <vt:lpwstr>10;#PowerPoint|a36c9216-88f5-46ef-8711-28515b78ed09</vt:lpwstr>
  </property>
  <property fmtid="{D5CDD505-2E9C-101B-9397-08002B2CF9AE}" pid="17" name="Demo-Cursus">
    <vt:lpwstr/>
  </property>
</Properties>
</file>